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3" r:id="rId6"/>
    <p:sldId id="258" r:id="rId7"/>
    <p:sldId id="264" r:id="rId8"/>
    <p:sldId id="261" r:id="rId9"/>
    <p:sldId id="265" r:id="rId10"/>
    <p:sldId id="260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E0D1-0BF4-4BEB-BF1B-D8D65FE75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7FD5D-F2DC-4881-B6C8-CB116D231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846D2-3A45-4B80-BE3A-EC36F678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E82C1-07FD-46F9-AB04-8F9A0320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16835-3F63-48FB-BC4F-1E989126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557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15657-5B85-4001-BEA0-4B08DDE51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BE4A4-55DE-4B4C-B332-277E09DA9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E885A-2A86-4735-8137-2D8E24D44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8A997-7FDF-4C6D-85DB-78BE1D0E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61E89-3A31-4381-B59A-EA0540388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0233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66653-C3EB-4BF1-8CD1-CDABF9D96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74316-F7C2-4367-822D-ED30D2FF6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9DDA-ED9F-4F9B-AB31-5F9B66A5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F18CD-FCF6-4B5D-99F5-73351A39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6F77E-AB0F-47E7-AA20-10FEBA8F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354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DB94C-4285-45CF-A012-90516DB72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1F332-49D5-46FF-997E-079E41BBB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87D13-4949-4620-AA83-F71C278F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5695B-6896-4FFE-BF4D-3295EB28D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B567-F010-476A-94DC-A76CB833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511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2D565-3AE5-4406-87A6-12C037FD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74E4E-2BDB-4661-B529-51F83E5538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57E7-26C2-4740-875B-1DB8C7D9D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4FC8-34A6-4ABC-8C6B-49B2699AE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1024-A78B-41F0-9565-C44D1DF9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48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1689A-6A09-474F-A61C-8BE83223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2FC5-FAF8-4F19-8C24-AD20F4015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CF048-6A75-469B-BD2F-77F0A3361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2C5CB-4038-4CB7-AB0A-6142158C2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DEA38-8642-441F-996B-398D2A55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D9DEF3-9410-4CE0-9581-DDA206CB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12609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9BBB1-6831-4351-BDD6-328736FB1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9226D-71EC-4DD7-83A0-2867580B0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EA0B9-D770-4063-A742-10B38F290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88BD9-E633-471D-AC43-01AC4B5A8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0303A-396D-45C9-AA01-8B0B6CAF2F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05FA7-F5DB-455A-BE16-036F73C20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D226AF-AEF7-41A0-870D-DE389109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E6D922-02E4-4E86-A374-BB768ECDE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754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47B9-96C1-43E6-8FCB-EC6218C1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CA6C07-392F-494A-9D9C-AE84D41FD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E7347-156E-4FEC-A2D9-BF1022AB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7AB4D-8322-4559-9BC0-88A16C41C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6821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6A7D6-6AB3-40F1-A7E8-7768A8FF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A66D64-5D1A-4B6B-8525-CDA1A334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61AE4-61AA-481B-9A31-A38AC3AB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2573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344B5-957C-4667-A4A8-9F144F1D8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7F484-E5D4-44C3-ABCC-B466C8196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3B142-B014-4AF9-8DE7-6FB5F3C1A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E2562-1ECD-4948-A8EE-33850E5D9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830FF-4447-43A4-911F-4F27DAA46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63B53-7D86-479A-BDF5-77E458E3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930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8214-DE29-45D2-A311-A16F2DED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CAA2CA-30FD-4522-8DCC-9DA587ADF7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0EBF8-1259-4563-81A8-FC9E9958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88704-9588-43B0-A26C-0F181FD5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DACAD-AB48-4FA7-BA52-D5480D429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99D4F-7086-4E1C-A292-5D94393CA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710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1E118E-EEE1-4311-B308-D8837319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1C098-912B-4CCD-88DF-A4D5EA4FB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FD7DEB-6C2C-4AEA-9FE3-4EEA7E930C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64E5B-EC5D-4469-ABDA-20990B6249DB}" type="datetimeFigureOut">
              <a:rPr lang="en-MY" smtClean="0"/>
              <a:t>19/4/2020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BE3E-F7B0-4C55-AD15-1CEE2F0350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5D70B-7A27-4833-A869-1F9937D65D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E5BC-9537-4A65-9C78-DC119B7162B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684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8868-1F47-4EDF-A910-ABF6885BB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MY" dirty="0"/>
              <a:t>Case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784F36-951C-4262-BD27-458CBDC85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MY" dirty="0"/>
              <a:t>Chronic Limb Threatening Ischaemia</a:t>
            </a:r>
          </a:p>
          <a:p>
            <a:r>
              <a:rPr lang="en-MY" dirty="0"/>
              <a:t>20/04/2020</a:t>
            </a:r>
          </a:p>
        </p:txBody>
      </p:sp>
    </p:spTree>
    <p:extLst>
      <p:ext uri="{BB962C8B-B14F-4D97-AF65-F5344CB8AC3E}">
        <p14:creationId xmlns:p14="http://schemas.microsoft.com/office/powerpoint/2010/main" val="178092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3AF9-4F61-4C8E-AE9D-63B1B180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148A4-8D4D-429B-AC6C-A32020B23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1193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6B0E-A3AD-476E-ADEF-66A2FA51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30912-674C-415A-9CAC-BBA7B98A0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Ray’s Amputation and Wound Debridement of Infected Toe</a:t>
            </a:r>
          </a:p>
          <a:p>
            <a:r>
              <a:rPr lang="en-MY" dirty="0"/>
              <a:t>Definitive – SFA to PTA bypass</a:t>
            </a:r>
          </a:p>
          <a:p>
            <a:r>
              <a:rPr lang="en-MY" dirty="0"/>
              <a:t>Establish </a:t>
            </a:r>
            <a:r>
              <a:rPr lang="en-MY" dirty="0" err="1"/>
              <a:t>pulsative</a:t>
            </a:r>
            <a:r>
              <a:rPr lang="en-MY" dirty="0"/>
              <a:t> flow to distal PTA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D9249-6BF3-4D91-B00D-048DF18D2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782" y="2540000"/>
            <a:ext cx="4876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3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1D9FC-8EC7-4B2B-B912-A2D1916B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Backup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DAFCA-CE49-49AE-AE1B-DE44AC01C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1) If no vein usable</a:t>
            </a:r>
          </a:p>
          <a:p>
            <a:r>
              <a:rPr lang="en-MY" dirty="0"/>
              <a:t>2) If no landing zone due to calcification</a:t>
            </a:r>
          </a:p>
        </p:txBody>
      </p:sp>
    </p:spTree>
    <p:extLst>
      <p:ext uri="{BB962C8B-B14F-4D97-AF65-F5344CB8AC3E}">
        <p14:creationId xmlns:p14="http://schemas.microsoft.com/office/powerpoint/2010/main" val="173756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80751-F641-4B02-8E79-3DECC709D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Patient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2D28-A1DE-4A4D-829D-37AC04B93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63/M</a:t>
            </a:r>
          </a:p>
          <a:p>
            <a:r>
              <a:rPr lang="en-MY" dirty="0"/>
              <a:t>DM / HPT </a:t>
            </a:r>
          </a:p>
          <a:p>
            <a:r>
              <a:rPr lang="en-MY" dirty="0"/>
              <a:t>IHD (Nov 2019 – NSTEMI – 3VD – COROS 5/11/19, ECHO : EF 30%, Global Hypokinesia</a:t>
            </a:r>
          </a:p>
          <a:p>
            <a:r>
              <a:rPr lang="en-MY" dirty="0"/>
              <a:t>ESRF (HD Via Perm Cath, 1,3,5)</a:t>
            </a:r>
          </a:p>
          <a:p>
            <a:endParaRPr lang="en-MY" dirty="0"/>
          </a:p>
          <a:p>
            <a:r>
              <a:rPr lang="en-MY" dirty="0"/>
              <a:t>Initially presented in early march for left 4</a:t>
            </a:r>
            <a:r>
              <a:rPr lang="en-MY" baseline="30000" dirty="0"/>
              <a:t>th</a:t>
            </a:r>
            <a:r>
              <a:rPr lang="en-MY" dirty="0"/>
              <a:t> toe gangrene.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5536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FD8D-A4B0-4F0D-9792-246717A1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Initial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45E3F-38D3-4153-B3BF-BBAD34B2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Initially presented with blackish discolouration of 1</a:t>
            </a:r>
            <a:r>
              <a:rPr lang="en-MY" baseline="30000" dirty="0"/>
              <a:t>st</a:t>
            </a:r>
            <a:r>
              <a:rPr lang="en-MY" dirty="0"/>
              <a:t>, 3</a:t>
            </a:r>
            <a:r>
              <a:rPr lang="en-MY" baseline="30000" dirty="0"/>
              <a:t>rd</a:t>
            </a:r>
            <a:r>
              <a:rPr lang="en-MY" dirty="0"/>
              <a:t> and 4</a:t>
            </a:r>
            <a:r>
              <a:rPr lang="en-MY" baseline="30000" dirty="0"/>
              <a:t>th</a:t>
            </a:r>
            <a:r>
              <a:rPr lang="en-MY" dirty="0"/>
              <a:t> toe of left leg for about a weeks duration </a:t>
            </a:r>
            <a:r>
              <a:rPr lang="en-MY" dirty="0" err="1"/>
              <a:t>a/w</a:t>
            </a:r>
            <a:r>
              <a:rPr lang="en-MY" dirty="0"/>
              <a:t> foul smell. No pus discharge.</a:t>
            </a:r>
          </a:p>
          <a:p>
            <a:r>
              <a:rPr lang="en-MY" dirty="0"/>
              <a:t>Having rest pain, pain score 5/10</a:t>
            </a:r>
          </a:p>
          <a:p>
            <a:r>
              <a:rPr lang="en-MY" dirty="0"/>
              <a:t>No history of fever or claudication</a:t>
            </a:r>
          </a:p>
        </p:txBody>
      </p:sp>
    </p:spTree>
    <p:extLst>
      <p:ext uri="{BB962C8B-B14F-4D97-AF65-F5344CB8AC3E}">
        <p14:creationId xmlns:p14="http://schemas.microsoft.com/office/powerpoint/2010/main" val="2725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FF010-C608-4CE5-BB28-4EFEFB4B4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en-MY" sz="4800"/>
              <a:t>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6F45-525A-4F6A-8E48-F7AB6EEE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MY" sz="1800"/>
              <a:t>Bilateral Femoral and Popliteal Artery 2+</a:t>
            </a:r>
          </a:p>
          <a:p>
            <a:r>
              <a:rPr lang="en-MY" sz="1800"/>
              <a:t>Bilateral DPA / PTA not palpable.</a:t>
            </a:r>
          </a:p>
          <a:p>
            <a:endParaRPr lang="en-MY" sz="1800"/>
          </a:p>
          <a:p>
            <a:r>
              <a:rPr lang="en-MY" sz="1800"/>
              <a:t>ABSI left 0.96</a:t>
            </a:r>
          </a:p>
          <a:p>
            <a:r>
              <a:rPr lang="en-MY" sz="1800"/>
              <a:t>ABSI right 0.91</a:t>
            </a:r>
            <a:endParaRPr lang="en-MY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4997D-264A-44EF-B909-A34C51FCF6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76" r="2122" b="-1"/>
          <a:stretch/>
        </p:blipFill>
        <p:spPr>
          <a:xfrm>
            <a:off x="5180662" y="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0041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AA24-0330-4D89-A319-52F80356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D4181-9B62-4D8F-8E87-09AC3BF54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/>
              <a:t>Wound Debridement and Ray’s Amputation of 4</a:t>
            </a:r>
            <a:r>
              <a:rPr lang="en-MY" baseline="30000" dirty="0"/>
              <a:t>th</a:t>
            </a:r>
            <a:r>
              <a:rPr lang="en-MY" dirty="0"/>
              <a:t> toe done.</a:t>
            </a:r>
          </a:p>
          <a:p>
            <a:endParaRPr lang="en-MY" dirty="0"/>
          </a:p>
          <a:p>
            <a:r>
              <a:rPr lang="en-MY" dirty="0"/>
              <a:t>Planned for DSA </a:t>
            </a:r>
            <a:r>
              <a:rPr lang="en-MY" dirty="0" err="1"/>
              <a:t>kiv</a:t>
            </a:r>
            <a:r>
              <a:rPr lang="en-MY" dirty="0"/>
              <a:t> </a:t>
            </a:r>
            <a:r>
              <a:rPr lang="en-MY" dirty="0" err="1"/>
              <a:t>Plasty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92537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31737-A944-4578-828D-D6A652C0A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98" y="307731"/>
            <a:ext cx="2548493" cy="39976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3723F2-BB7C-4DE6-9997-95D5AEAE1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183" y="307731"/>
            <a:ext cx="2678416" cy="39976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AC2FB1-C30E-4EBB-9FD7-6A74B1F904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2427" y="330045"/>
            <a:ext cx="2518511" cy="3997637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0C4EF6-2D79-47A1-87F4-312D009F32B8}"/>
              </a:ext>
            </a:extLst>
          </p:cNvPr>
          <p:cNvSpPr txBox="1"/>
          <p:nvPr/>
        </p:nvSpPr>
        <p:spPr>
          <a:xfrm>
            <a:off x="627184" y="4698064"/>
            <a:ext cx="10726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Multiple Short Segment Stenosis &lt;50% CFA and SFA</a:t>
            </a:r>
          </a:p>
          <a:p>
            <a:r>
              <a:rPr lang="en-MY" dirty="0"/>
              <a:t>CTO Popliteal Artery, ATA, PTA, Proximal left Peroneal Artery</a:t>
            </a:r>
          </a:p>
          <a:p>
            <a:endParaRPr lang="en-MY" dirty="0"/>
          </a:p>
          <a:p>
            <a:endParaRPr lang="en-MY" dirty="0"/>
          </a:p>
          <a:p>
            <a:r>
              <a:rPr lang="en-MY" dirty="0"/>
              <a:t>Mid and Distal Peroneal artery supplied by collaterals</a:t>
            </a:r>
          </a:p>
          <a:p>
            <a:r>
              <a:rPr lang="en-MY" dirty="0"/>
              <a:t>Distal PTA supplied by Malleolar branch of Peroneal Artery</a:t>
            </a:r>
          </a:p>
        </p:txBody>
      </p:sp>
    </p:spTree>
    <p:extLst>
      <p:ext uri="{BB962C8B-B14F-4D97-AF65-F5344CB8AC3E}">
        <p14:creationId xmlns:p14="http://schemas.microsoft.com/office/powerpoint/2010/main" val="30472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F120E-9888-483D-8E08-C1AF30E55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Vascular Mapping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20443-D0B8-49D7-B756-DDAF6CDD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899" y="450164"/>
            <a:ext cx="6038606" cy="60895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9A031A-1DB8-4757-822A-AB5EB9441E03}"/>
              </a:ext>
            </a:extLst>
          </p:cNvPr>
          <p:cNvSpPr txBox="1"/>
          <p:nvPr/>
        </p:nvSpPr>
        <p:spPr>
          <a:xfrm>
            <a:off x="351692" y="1690688"/>
            <a:ext cx="5212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Total occlusion of Popliteal artery, PTA and ATA</a:t>
            </a:r>
          </a:p>
          <a:p>
            <a:endParaRPr lang="en-MY" dirty="0"/>
          </a:p>
          <a:p>
            <a:r>
              <a:rPr lang="en-MY" dirty="0"/>
              <a:t>Planned for Distal SFA to PTA bypass.</a:t>
            </a:r>
          </a:p>
        </p:txBody>
      </p:sp>
    </p:spTree>
    <p:extLst>
      <p:ext uri="{BB962C8B-B14F-4D97-AF65-F5344CB8AC3E}">
        <p14:creationId xmlns:p14="http://schemas.microsoft.com/office/powerpoint/2010/main" val="41008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A1E16-B174-4B55-9936-483E658A6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Latest Presentation</a:t>
            </a:r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B4C9D-B6AF-4058-9DDF-ECEEB1EA1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/>
              <a:t>Was on EOD dressing at home. Came back to the hospital in view of having pus discharge and foul smelling wound.</a:t>
            </a:r>
            <a:endParaRPr lang="en-M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0F9EE9-893C-4BEF-8769-A0288AF1D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990222"/>
            <a:ext cx="5729068" cy="32391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172299-7516-487D-B86A-59AF8B1E7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015" y="2990222"/>
            <a:ext cx="4818185" cy="376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1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62DE5-F0F5-4587-80D3-D2E8B8C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C083F-2BB8-474B-BE26-00C4EA7A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MY" dirty="0"/>
              <a:t>Slough and Pus discharge from wound</a:t>
            </a:r>
          </a:p>
          <a:p>
            <a:r>
              <a:rPr lang="en-MY" dirty="0"/>
              <a:t>Third Toe gangrene with pus discharge</a:t>
            </a:r>
          </a:p>
          <a:p>
            <a:r>
              <a:rPr lang="en-MY" dirty="0"/>
              <a:t>Dry gangrene of great toe and 5</a:t>
            </a:r>
            <a:r>
              <a:rPr lang="en-MY" baseline="30000" dirty="0"/>
              <a:t>th</a:t>
            </a:r>
            <a:r>
              <a:rPr lang="en-MY" dirty="0"/>
              <a:t> toe.</a:t>
            </a:r>
          </a:p>
          <a:p>
            <a:endParaRPr lang="en-MY" dirty="0"/>
          </a:p>
          <a:p>
            <a:r>
              <a:rPr lang="en-MY" dirty="0"/>
              <a:t>Bilateral Femoral Artery 2+</a:t>
            </a:r>
          </a:p>
          <a:p>
            <a:r>
              <a:rPr lang="en-MY" dirty="0"/>
              <a:t>Bilateral PTA 1+, biphasic</a:t>
            </a:r>
          </a:p>
          <a:p>
            <a:r>
              <a:rPr lang="en-MY" dirty="0"/>
              <a:t>Right PTA / DPA 1+ Monophasic.</a:t>
            </a:r>
          </a:p>
          <a:p>
            <a:r>
              <a:rPr lang="en-MY" dirty="0"/>
              <a:t>Left PTA / DPA – No signal</a:t>
            </a:r>
          </a:p>
          <a:p>
            <a:endParaRPr lang="en-MY" dirty="0"/>
          </a:p>
          <a:p>
            <a:r>
              <a:rPr lang="en-MY" dirty="0"/>
              <a:t>ABSI Right 0.94</a:t>
            </a:r>
          </a:p>
          <a:p>
            <a:r>
              <a:rPr lang="en-MY" dirty="0"/>
              <a:t>ABSI Left  - </a:t>
            </a:r>
          </a:p>
        </p:txBody>
      </p:sp>
    </p:spTree>
    <p:extLst>
      <p:ext uri="{BB962C8B-B14F-4D97-AF65-F5344CB8AC3E}">
        <p14:creationId xmlns:p14="http://schemas.microsoft.com/office/powerpoint/2010/main" val="3177288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310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Case Discussion</vt:lpstr>
      <vt:lpstr>Patient History</vt:lpstr>
      <vt:lpstr>Initial Presentation</vt:lpstr>
      <vt:lpstr>Examination</vt:lpstr>
      <vt:lpstr>Plan</vt:lpstr>
      <vt:lpstr>PowerPoint Presentation</vt:lpstr>
      <vt:lpstr>Vascular Mapping</vt:lpstr>
      <vt:lpstr>Latest Presentation</vt:lpstr>
      <vt:lpstr>PowerPoint Presentation</vt:lpstr>
      <vt:lpstr>Plan</vt:lpstr>
      <vt:lpstr>Plan</vt:lpstr>
      <vt:lpstr>Backup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Discussion</dc:title>
  <dc:creator>Karthik</dc:creator>
  <cp:lastModifiedBy>Karthik</cp:lastModifiedBy>
  <cp:revision>5</cp:revision>
  <dcterms:created xsi:type="dcterms:W3CDTF">2020-04-19T14:40:40Z</dcterms:created>
  <dcterms:modified xsi:type="dcterms:W3CDTF">2020-04-19T15:21:33Z</dcterms:modified>
</cp:coreProperties>
</file>